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女性防災22点セット LY-70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非常用持出袋:340×400mm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非常用持出袋・防災の心得・IDホイッスル&amp;カラビナリング・カイロ・レインコート・携帯用トイレ1P・LEDライト・FMラジオ・軍手・生理用ナプキン(8枚入)・静音アルミブランケット・フリースブランケット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lang="en-US" altLang="ja-JP"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女性ならではの必需品を揃えた非常持出セット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2026-09-03T06:29:38Z</dcterms:modified>
</cp:coreProperties>
</file>