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災害対策トイレセット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回分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MT-20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190×278×60mm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本棚などにも収納できる、災害時用の</a:t>
            </a:r>
            <a:r>
              <a:rPr lang="en-US" altLang="ja-JP" sz="1600" dirty="0"/>
              <a:t>10</a:t>
            </a:r>
            <a:r>
              <a:rPr lang="ja-JP" altLang="en-US" sz="1600" dirty="0"/>
              <a:t>回分トイレセット。排便処理袋や吸収性凝固剤はもちろん、水に流せるペーパーや除菌ウェットティッシュ付き。防災イベントの特典用などにおすすめ。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002BCB33-0FBC-8862-7F4F-41567D7C1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43" y="1374376"/>
            <a:ext cx="3659614" cy="365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</TotalTime>
  <Words>64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277</cp:revision>
  <cp:lastPrinted>2021-07-20T08:57:41Z</cp:lastPrinted>
  <dcterms:created xsi:type="dcterms:W3CDTF">2021-06-21T09:41:39Z</dcterms:created>
  <dcterms:modified xsi:type="dcterms:W3CDTF">2024-07-24T10:37:25Z</dcterms:modified>
</cp:coreProperties>
</file>