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8" d="100"/>
          <a:sy n="108" d="100"/>
        </p:scale>
        <p:origin x="348" y="-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災害対策トイレセット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10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回分プラス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MT-25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371513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190×278×60mm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包装：化粧箱入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ゴム手袋やトイレポンチョ、発光スティックもついた、</a:t>
            </a:r>
            <a:r>
              <a:rPr lang="en-US" altLang="ja-JP" sz="1600" dirty="0"/>
              <a:t>10</a:t>
            </a:r>
            <a:r>
              <a:rPr lang="ja-JP" altLang="en-US" sz="1600" dirty="0"/>
              <a:t>回分災害時用トイレセットです。排便処理袋や吸収性凝固剤、水に流せるペーパー、除菌ウェットティッシュをコンパクトに収納。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1" name="図 40">
            <a:extLst>
              <a:ext uri="{FF2B5EF4-FFF2-40B4-BE49-F238E27FC236}">
                <a16:creationId xmlns:a16="http://schemas.microsoft.com/office/drawing/2014/main" id="{A69806C5-0F13-2AB3-F478-CAF0A536B6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736" y="1364358"/>
            <a:ext cx="3560089" cy="356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723</TotalTime>
  <Words>62</Words>
  <Application>Microsoft Office PowerPoint</Application>
  <PresentationFormat>画面に合わせる (4:3)</PresentationFormat>
  <Paragraphs>12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255</cp:revision>
  <cp:lastPrinted>2021-07-20T08:57:41Z</cp:lastPrinted>
  <dcterms:created xsi:type="dcterms:W3CDTF">2021-06-21T09:41:39Z</dcterms:created>
  <dcterms:modified xsi:type="dcterms:W3CDTF">2024-07-24T10:37:26Z</dcterms:modified>
</cp:coreProperties>
</file>