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348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災害対策トイレセット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回分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MT-40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190×278×60mm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吸収性凝固剤や排便処理袋をはじめ、トイレポンチョ、発光スティック、水に流せるペーパー、除菌アルコールウェットティッシュなどを詰め合わせた、</a:t>
            </a:r>
            <a:r>
              <a:rPr lang="en-US" altLang="ja-JP" sz="1600" dirty="0"/>
              <a:t>20</a:t>
            </a:r>
            <a:r>
              <a:rPr lang="ja-JP" altLang="en-US" sz="1600" dirty="0"/>
              <a:t>回分の災害時用トイレセット。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3C286908-4EFB-9C02-7D77-D8BD2E1A6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721" y="1378072"/>
            <a:ext cx="3579761" cy="357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650</TotalTime>
  <Words>57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2024-07-24T10:37:29Z</dcterms:modified>
</cp:coreProperties>
</file>