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1DAY</a:t>
            </a:r>
            <a:r>
              <a:rPr lang="ja-JP" altLang="en-US" sz="2000" dirty="0">
                <a:solidFill>
                  <a:schemeClr val="bg1"/>
                </a:solidFill>
                <a:latin typeface="Meiryo UI" panose="020B0604030504040204" pitchFamily="34" charset="-128"/>
                <a:ea typeface="Meiryo UI" panose="020B0604030504040204" pitchFamily="34" charset="-128"/>
              </a:rPr>
              <a:t>災害対策</a:t>
            </a:r>
            <a:r>
              <a:rPr lang="en-US" altLang="ja-JP" sz="2000" dirty="0">
                <a:solidFill>
                  <a:schemeClr val="bg1"/>
                </a:solidFill>
                <a:latin typeface="Meiryo UI" panose="020B0604030504040204" pitchFamily="34" charset="-128"/>
                <a:ea typeface="Meiryo UI" panose="020B0604030504040204" pitchFamily="34" charset="-128"/>
              </a:rPr>
              <a:t>17</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バランススティック</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7</a:t>
            </a:r>
            <a:r>
              <a:rPr lang="ja-JP" altLang="en-US" sz="900" b="0" i="0" dirty="0">
                <a:solidFill>
                  <a:srgbClr val="333333"/>
                </a:solidFill>
                <a:effectLst/>
                <a:latin typeface="-apple-system"/>
              </a:rPr>
              <a:t>年保存水</a:t>
            </a:r>
            <a:r>
              <a:rPr lang="en-US" altLang="ja-JP" sz="900" b="0" i="0" dirty="0">
                <a:solidFill>
                  <a:srgbClr val="333333"/>
                </a:solidFill>
                <a:effectLst/>
                <a:latin typeface="-apple-system"/>
              </a:rPr>
              <a:t>500ml×2</a:t>
            </a:r>
            <a:r>
              <a:rPr lang="ja-JP" altLang="en-US" sz="900" b="0" i="0" dirty="0">
                <a:solidFill>
                  <a:srgbClr val="333333"/>
                </a:solidFill>
                <a:effectLst/>
                <a:latin typeface="-apple-system"/>
              </a:rPr>
              <a:t>・携帯用トイレ</a:t>
            </a:r>
            <a:r>
              <a:rPr lang="en-US" altLang="ja-JP" sz="900" b="0" i="0" dirty="0">
                <a:solidFill>
                  <a:srgbClr val="333333"/>
                </a:solidFill>
                <a:effectLst/>
                <a:latin typeface="-apple-system"/>
              </a:rPr>
              <a:t>		1P×3</a:t>
            </a:r>
            <a:r>
              <a:rPr lang="ja-JP" altLang="en-US" sz="900" b="0" i="0" dirty="0">
                <a:solidFill>
                  <a:srgbClr val="333333"/>
                </a:solidFill>
                <a:effectLst/>
                <a:latin typeface="-apple-system"/>
              </a:rPr>
              <a:t>・静音アルミブランケット・防災用ウェットティッシュ・</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軍手・発光スティック・カイロ・フラットホイッスル・マスク・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レインコート・防災てぬぐい</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被災時における、社内や避難所等に一日滞在するのに非常に役立つアイテムを纏めた災害</a:t>
            </a:r>
            <a:r>
              <a:rPr lang="en-US" altLang="ja-JP" sz="1600" b="0" i="0" dirty="0">
                <a:solidFill>
                  <a:srgbClr val="333333"/>
                </a:solidFill>
                <a:effectLst/>
                <a:latin typeface="-apple-system"/>
              </a:rPr>
              <a:t>17</a:t>
            </a:r>
            <a:r>
              <a:rPr lang="ja-JP" altLang="en-US" sz="1600" b="0" i="0" dirty="0">
                <a:solidFill>
                  <a:srgbClr val="333333"/>
                </a:solidFill>
                <a:effectLst/>
                <a:latin typeface="-apple-system"/>
              </a:rPr>
              <a:t>点セットです。緊急時用に会社などで常備しておくと安心ですし、防災イベント等の特典用などにも是非。</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TotalTime>
  <Words>125</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1041</cp:revision>
  <cp:lastPrinted>2021-07-20T08:57:41Z</cp:lastPrinted>
  <dcterms:created xsi:type="dcterms:W3CDTF">2021-06-21T09:41:39Z</dcterms:created>
  <dcterms:modified xsi:type="dcterms:W3CDTF">2024-07-24T10:37:31Z</dcterms:modified>
</cp:coreProperties>
</file>