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1DAY</a:t>
            </a:r>
            <a:r>
              <a:rPr lang="ja-JP" altLang="en-US" sz="2000" dirty="0">
                <a:solidFill>
                  <a:schemeClr val="bg1"/>
                </a:solidFill>
                <a:latin typeface="Meiryo UI" panose="020B0604030504040204" pitchFamily="34" charset="-128"/>
                <a:ea typeface="Meiryo UI" panose="020B0604030504040204" pitchFamily="34" charset="-128"/>
              </a:rPr>
              <a:t>災害対策</a:t>
            </a:r>
            <a:r>
              <a:rPr lang="en-US" altLang="ja-JP" sz="2000" dirty="0">
                <a:solidFill>
                  <a:schemeClr val="bg1"/>
                </a:solidFill>
                <a:latin typeface="Meiryo UI" panose="020B0604030504040204" pitchFamily="34" charset="-128"/>
                <a:ea typeface="Meiryo UI" panose="020B0604030504040204" pitchFamily="34" charset="-128"/>
              </a:rPr>
              <a:t>25</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非常持出袋</a:t>
            </a:r>
            <a:r>
              <a:rPr lang="en-US" altLang="ja-JP" sz="900" b="0" i="0" dirty="0">
                <a:solidFill>
                  <a:srgbClr val="333333"/>
                </a:solidFill>
                <a:effectLst/>
                <a:latin typeface="-apple-system"/>
              </a:rPr>
              <a:t>:340×390mm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非常持出袋・防災用ウェットティッシュ・静音アルミブランケッ</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ト・</a:t>
            </a:r>
            <a:r>
              <a:rPr lang="en-US" altLang="ja-JP" sz="900" b="0" i="0" dirty="0">
                <a:solidFill>
                  <a:srgbClr val="333333"/>
                </a:solidFill>
                <a:effectLst/>
                <a:latin typeface="-apple-system"/>
              </a:rPr>
              <a:t>7</a:t>
            </a:r>
            <a:r>
              <a:rPr lang="ja-JP" altLang="en-US" sz="900" b="0" i="0" dirty="0">
                <a:solidFill>
                  <a:srgbClr val="333333"/>
                </a:solidFill>
                <a:effectLst/>
                <a:latin typeface="-apple-system"/>
              </a:rPr>
              <a:t>年保存水</a:t>
            </a:r>
            <a:r>
              <a:rPr lang="en-US" altLang="ja-JP" sz="900" b="0" i="0" dirty="0">
                <a:solidFill>
                  <a:srgbClr val="333333"/>
                </a:solidFill>
                <a:effectLst/>
                <a:latin typeface="-apple-system"/>
              </a:rPr>
              <a:t>500ml×2</a:t>
            </a:r>
            <a:r>
              <a:rPr lang="ja-JP" altLang="en-US" sz="900" b="0" i="0" dirty="0">
                <a:solidFill>
                  <a:srgbClr val="333333"/>
                </a:solidFill>
                <a:effectLst/>
                <a:latin typeface="-apple-system"/>
              </a:rPr>
              <a:t>・カイロ</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・救急てぬぐい・軍手・バラ</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ンススティック</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8</a:t>
            </a:r>
            <a:r>
              <a:rPr lang="ja-JP" altLang="en-US" sz="900" b="0" i="0" dirty="0">
                <a:solidFill>
                  <a:srgbClr val="333333"/>
                </a:solidFill>
                <a:effectLst/>
                <a:latin typeface="-apple-system"/>
              </a:rPr>
              <a:t>徳ナイフ・マスク・</a:t>
            </a:r>
            <a:r>
              <a:rPr lang="en-US" altLang="ja-JP" sz="900" b="0" i="0" dirty="0">
                <a:solidFill>
                  <a:srgbClr val="333333"/>
                </a:solidFill>
                <a:effectLst/>
                <a:latin typeface="-apple-system"/>
              </a:rPr>
              <a:t>FM</a:t>
            </a:r>
            <a:r>
              <a:rPr lang="ja-JP" altLang="en-US" sz="900" b="0" i="0" dirty="0">
                <a:solidFill>
                  <a:srgbClr val="333333"/>
                </a:solidFill>
                <a:effectLst/>
                <a:latin typeface="-apple-system"/>
              </a:rPr>
              <a:t>ラジオ・フラット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ホイッスル・ダイナモ</a:t>
            </a:r>
            <a:r>
              <a:rPr lang="en-US" altLang="ja-JP" sz="900" b="0" i="0" dirty="0">
                <a:solidFill>
                  <a:srgbClr val="333333"/>
                </a:solidFill>
                <a:effectLst/>
                <a:latin typeface="-apple-system"/>
              </a:rPr>
              <a:t>LED</a:t>
            </a:r>
            <a:r>
              <a:rPr lang="ja-JP" altLang="en-US" sz="900" b="0" i="0" dirty="0">
                <a:solidFill>
                  <a:srgbClr val="333333"/>
                </a:solidFill>
                <a:effectLst/>
                <a:latin typeface="-apple-system"/>
              </a:rPr>
              <a:t>ライト・ネックピロー・アイマスク・</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耳栓・綿棒</a:t>
            </a:r>
            <a:r>
              <a:rPr lang="en-US" altLang="ja-JP" sz="900" b="0" i="0" dirty="0">
                <a:solidFill>
                  <a:srgbClr val="333333"/>
                </a:solidFill>
                <a:effectLst/>
                <a:latin typeface="-apple-system"/>
              </a:rPr>
              <a:t>&amp;</a:t>
            </a:r>
            <a:r>
              <a:rPr lang="ja-JP" altLang="en-US" sz="900" b="0" i="0" dirty="0">
                <a:solidFill>
                  <a:srgbClr val="333333"/>
                </a:solidFill>
                <a:effectLst/>
                <a:latin typeface="-apple-system"/>
              </a:rPr>
              <a:t>バンソウコウ・携帯用トイレ</a:t>
            </a:r>
            <a:r>
              <a:rPr lang="en-US" altLang="ja-JP" sz="900" b="0" i="0" dirty="0">
                <a:solidFill>
                  <a:srgbClr val="333333"/>
                </a:solidFill>
                <a:effectLst/>
                <a:latin typeface="-apple-system"/>
              </a:rPr>
              <a:t>1P×3</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被災時における、社内や避難所等に一日滞在するのに非常に役立つアイテムを纏めた災害</a:t>
            </a:r>
            <a:r>
              <a:rPr lang="en-US" altLang="ja-JP" sz="1600" b="0" i="0" dirty="0">
                <a:solidFill>
                  <a:srgbClr val="333333"/>
                </a:solidFill>
                <a:effectLst/>
                <a:latin typeface="-apple-system"/>
              </a:rPr>
              <a:t>25</a:t>
            </a:r>
            <a:r>
              <a:rPr lang="ja-JP" altLang="en-US" sz="1600" b="0" i="0" dirty="0">
                <a:solidFill>
                  <a:srgbClr val="333333"/>
                </a:solidFill>
                <a:effectLst/>
                <a:latin typeface="-apple-system"/>
              </a:rPr>
              <a:t>点セットです。緊急時用に会社などで常備しておくと安心ですし、防災イベント等の特典用などにも是非。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162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1039</cp:revision>
  <cp:lastPrinted>2021-07-20T08:57:41Z</cp:lastPrinted>
  <dcterms:created xsi:type="dcterms:W3CDTF">2021-06-21T09:41:39Z</dcterms:created>
  <dcterms:modified xsi:type="dcterms:W3CDTF">2024-07-24T10:37:33Z</dcterms:modified>
</cp:coreProperties>
</file>