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スマートエマージェンシーセット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SH-12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サイズ：防水ポーチ：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233×195mm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防災イベントやキャンペーンのノベルティとして人気の高い、いざという時に役立つ、レインコートや除菌ウェットティッシュ、抗菌消臭トイレなど、救急アイテムを防水ポーチに詰めたセットです。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8500831E-E5D8-B5AA-90DA-D52486B98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70" y="1383272"/>
            <a:ext cx="3635221" cy="36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63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273</cp:revision>
  <cp:lastPrinted>2021-07-20T08:57:41Z</cp:lastPrinted>
  <dcterms:created xsi:type="dcterms:W3CDTF">2021-06-21T09:41:39Z</dcterms:created>
  <dcterms:modified xsi:type="dcterms:W3CDTF">2024-07-24T10:37:37Z</dcterms:modified>
</cp:coreProperties>
</file>