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スマートエマージェンシーセット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SH-16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サイズ：防水ポーチ：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233×195mm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防災キャンペーンやイベントのノベルティとして人気の高い、いざという時に役立つ、レインコートや除菌ウェットティッシュ、抗菌消臭トイレなど、救急アイテムを防水ポーチに詰めたセットです。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72F5755-9D89-0783-ABCC-61A4B32C6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15" y="1315801"/>
            <a:ext cx="3713955" cy="37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63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2024-07-24T10:37:38Z</dcterms:modified>
</cp:coreProperties>
</file>