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スマートエマージェンシーセット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SH-20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サイズ：防水ポーチ：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233×195mm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マスク、ウェットティッシュ、リバーシブルアルミブランケット、抗菌消臭簡易トイレなど、災害などの緊急時に役立つアイテムを防水ポーチに詰めて備えておきたいセットです。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3FA276E-8E49-C459-04B9-F68A95728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00" y="1344797"/>
            <a:ext cx="3670217" cy="36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56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2024-07-24T10:37:39Z</dcterms:modified>
</cp:coreProperties>
</file>