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1DAY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女性の災害対策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非常用持出袋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:340×400mm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バランススティック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年保存水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500ml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・生理用ナプキン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(8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・静音アルミブランケット・防災用ウェットティッシュ・カ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イロ・マスク・ハンディメディカル・レインコート・携帯用トイ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1P×3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いざというときに備えておくと安心な、女性用の災害対策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点セットです。社内用にも家庭用にもご利用可能ですし、防災イベントの特典用や景品用としても喜ばれます。是非ご活用ください。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130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1038</cp:revision>
  <cp:lastPrinted>2021-07-20T08:57:41Z</cp:lastPrinted>
  <dcterms:created xsi:type="dcterms:W3CDTF">2021-06-21T09:41:39Z</dcterms:created>
  <dcterms:modified xsi:type="dcterms:W3CDTF">2024-07-24T10:37:40Z</dcterms:modified>
</cp:coreProperties>
</file>