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帰宅支援15点セット SR-50R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収納バッグ:310×120×230mm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収納バッグ・防災の心得・ホイッスル・カイロ・レインコート・携帯用トイレ1P・ダイナモLEDライト・軍手・静音アルミブランケット・マスク・7年保存水500ml・バランススティック・除菌アルコールウェットティッシュ・水に流せるペーパー・救急4点セット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ダンボール箱入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ショルダーとウエストの2WAY収納バッグタイプの帰宅支援対応セット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2026-09-03T02:29:48Z</dcterms:modified>
</cp:coreProperties>
</file>