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帰宅支援22点セット SR-80R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収納バッグ:310×120×230mm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収納バッグ・防災の心得・IDホイッスル&amp;カラビナリング・カイロ・レインコート・携帯用トイレ1P・抗菌消臭簡易トイレ1P・ダイナモLEDライト・モバイルバッテリー(乾電池式)・FMラジオ・軍手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-JP"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ダンボール箱入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ショルダーとウエストの2WAY収納バッグタイプの帰宅支援対応セット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2026-09-03T03:25:24Z</dcterms:modified>
</cp:coreProperties>
</file>