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エマージェンシーバッグ11点セット YS-30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収納ショルダーバッグ:270×130×175mm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収納ショルダーバッグ・防災の心得・ホイッスル・カイロ・レインコート・抗菌消臭簡易トイレ1P・マスク・緊急避難カード・水に流せるペーパー・軍手・救急4点セット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※セット商品の色・柄は写真と異なる場合があります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いつでも持ち出せる場所にひとつ。手提げとショルダーの2WAY仕様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