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エマージェンシーバッグ15点セット YS-40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収納ショルダーバッグ:270×130×175mm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ショルダーバッグ・防災の心得・ホイッスル・カイロ・レインコート・抗菌消臭簡易トイレ1P・ダイナモLEDライト・アルミブランケット・マスク・給水袋3L・緊急避難カード・除菌アルコールウェットティッシュ・水に流せるペーパー・救急4点セット・軍手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いつでも持ち出せる場所にひとつ。手提げとショルダーの2WAY仕様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2026-09-03T04:59:43Z</dcterms:modified>
</cp:coreProperties>
</file>