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エマージェンシーバッグ17点セット YS-50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収納ショルダーバッグ:270×130×175mm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収納ショルダーバッグ・防災の心得・ホイッスル・カイロ・レインコート・抗菌消臭簡易トイレ1P・軍手・アルミブランケット・マスク・ウェットティッシュ・給水袋3L・緊急避難カード・救急4点セット・水に流せるペーパー・懐中電灯・ソーイングセット・8徳ナイフ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化粧箱入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※セット商品の色・柄は写真と異なる場合があります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いつでも持ち出せる場所にひとつ。手提げとショルダーの2WAY仕様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2026-09-03T05:32:38Z</dcterms:modified>
</cp:coreProperties>
</file>