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エマージェンシーバッグ24点セット YS-80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収納ショルダーバッグ:270×130×175mm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収納ショルダーバッグ・防災の心得・IDホイッスル&amp;カラビナリング・カイロ・レインコート・携帯用トイレ1P・抗菌消臭簡易トイレ1P・トイレポンチョ・モバイルバッテリー(乾電池式)・FMラジオ・軍手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lang="en-US" altLang="ja"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いつでも持ち出せる場所にひとつ。手提げとショルダーの2WAY仕様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2026-09-03T05:37:49Z</dcterms:modified>
</cp:coreProperties>
</file>