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ベースボール ローキャップ -デニム-</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全4色</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綿100%</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フリー</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備考 : ※ハトメ：金属 ※濃色の製品に関しては、濡れた状態で衣類等と激しく擦られると移染する場合がございます。お取り扱いにはご注意ください。</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ニューヨークのブランド、ニューハッタンのキャップは洗練された美しいフォルムで、適度なUSED感とカジュアルな雰囲気が人気。物販グッズやダンスイベントの物販にオススメです。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