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ベースボール ローキャップ -ツイル-</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全16色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綿100%</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フリー</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※金具調整 ※濃色の製品に関しては、濡れた状態で衣類等と激しく擦られると移染する場合がございます。お取り扱いにはご注意ください。</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ニューヨークのブランド、ニューハッタンのキャップ。コットン100％の丈夫なツイル生地を使用。シンプルながらも美しい形状で性別を問わずおしゃれアイテムとして重宝します。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