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バケットハット -ツイル-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全10色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綿100% ※ハトメ：金属</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S/Mサイズ・L/XLサイズ</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注意事項 : 濃色の製品に関しては、濡れた状態で衣類等と激しく擦られると移染する場合がございます。</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ニューヨークのブランド、ニューハッタンのバケットハット。柔らかいコットン素材を使用。キャンプなどのアウトドアやスポーツ観戦・野外フェスのグッズ作成にオススメです。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