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4" d="100"/>
          <a:sy n="94" d="100"/>
        </p:scale>
        <p:origin x="420"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クラフトビッグトート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ブラック、ブラウン、ナチュラル、アーミーグリーン ： ハンプ・綿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ヒッコリーストライプ ： ヒッコリー・綿</a:t>
            </a:r>
            <a:r>
              <a:rPr lang="en-US" altLang="ja-JP" sz="900" dirty="0">
                <a:latin typeface="Meiryo UI" panose="020B0604030504040204" pitchFamily="34" charset="-128"/>
                <a:ea typeface="Meiryo UI" panose="020B0604030504040204" pitchFamily="34" charset="-128"/>
              </a:rPr>
              <a:t>90%</a:t>
            </a:r>
            <a:r>
              <a:rPr lang="ja-JP" altLang="en-US" sz="900" dirty="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※12</a:t>
            </a:r>
            <a:r>
              <a:rPr lang="ja-JP" altLang="en-US" sz="900" dirty="0">
                <a:latin typeface="Meiryo UI" panose="020B0604030504040204" pitchFamily="34" charset="-128"/>
                <a:ea typeface="Meiryo UI" panose="020B0604030504040204" pitchFamily="34" charset="-128"/>
              </a:rPr>
              <a:t>オンス</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W61×H36×</a:t>
            </a:r>
            <a:r>
              <a:rPr lang="ja-JP" altLang="en-US" sz="900" dirty="0">
                <a:latin typeface="Meiryo UI" panose="020B0604030504040204" pitchFamily="34" charset="-128"/>
                <a:ea typeface="Meiryo UI" panose="020B0604030504040204" pitchFamily="34" charset="-128"/>
              </a:rPr>
              <a:t>底マチ</a:t>
            </a:r>
            <a:r>
              <a:rPr lang="en-US" altLang="ja-JP" sz="900" dirty="0">
                <a:latin typeface="Meiryo UI" panose="020B0604030504040204" pitchFamily="34" charset="-128"/>
                <a:ea typeface="Meiryo UI" panose="020B0604030504040204" pitchFamily="34" charset="-128"/>
              </a:rPr>
              <a:t>16.5cm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59.5cm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36L</a:t>
            </a:r>
          </a:p>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濃色の製品に関しては、濡れた状態で衣類等と激しく擦られると移染する場合がございます。お取り扱いにはご注意ください。</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内ポケット付き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両面外ポケット付き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お買物や通学・通勤用にもぴったりな大容量のクラフトビッグトートバッグ。両面外側と内側には小分け収納に役立つポケットが付いています。物販品からノベルティまで幅広く活用できます。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889E2654-FE7E-DD65-DE7B-FE8842CBE331}"/>
              </a:ext>
            </a:extLst>
          </p:cNvPr>
          <p:cNvPicPr>
            <a:picLocks noChangeAspect="1"/>
          </p:cNvPicPr>
          <p:nvPr/>
        </p:nvPicPr>
        <p:blipFill>
          <a:blip r:embed="rId5"/>
          <a:stretch>
            <a:fillRect/>
          </a:stretch>
        </p:blipFill>
        <p:spPr>
          <a:xfrm>
            <a:off x="719444" y="1344408"/>
            <a:ext cx="3696970" cy="369697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676</TotalTime>
  <Words>146</Words>
  <Application>Microsoft Office PowerPoint</Application>
  <PresentationFormat>画面に合わせる (4:3)</PresentationFormat>
  <Paragraphs>17</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243</cp:revision>
  <cp:lastPrinted>2021-07-20T08:57:41Z</cp:lastPrinted>
  <dcterms:created xsi:type="dcterms:W3CDTF">2021-06-21T09:41:39Z</dcterms:created>
  <dcterms:modified xsi:type="dcterms:W3CDTF">2024-07-24T10:37:48Z</dcterms:modified>
</cp:coreProperties>
</file>