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6" d="100"/>
          <a:sy n="96" d="100"/>
        </p:scale>
        <p:origin x="444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スリーラインパイルソックス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82%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、ポリウレタン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2%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21.5-24.5cm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25.0-28.0cm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高いクッション性と耐久性を兼ね備えたショート丈のラインソックスです。スニーカーなどカジュアルなファッションアイテムとの相性抜群！ノベルティグッズとしても人気です。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C35AAE6A-FDE5-7101-F1BC-9BBEFAC1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51" y="1474287"/>
            <a:ext cx="3367560" cy="336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67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2024-07-24T10:37:50Z</dcterms:modified>
</cp:coreProperties>
</file>