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42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クラフトリングショルダー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ハトメ：金属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ハンプ</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W50×H40×</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10cm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120cm:</a:t>
            </a:r>
            <a:r>
              <a:rPr lang="ja-JP" altLang="en-US" sz="900" dirty="0">
                <a:latin typeface="Meiryo UI" panose="020B0604030504040204" pitchFamily="34" charset="-128"/>
                <a:ea typeface="Meiryo UI" panose="020B0604030504040204" pitchFamily="34" charset="-128"/>
              </a:rPr>
              <a:t>調整可能）</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22L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濃色の製品に関しては、濡れた状態で衣類等と激しく擦られると移染する場合がございます。お取り扱いにはご注意ください。</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リング（ハトメ）調節　ストラップの長さを自由に調整できます。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内ポケット付き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クラフトリングにストラップを結んで自由に長さ調整ができる、大き目サイズのショルダーバッグ。通勤・通学用などスタイルごとのアレンジが可能。厚手で丈夫な生地は使い込むほどに味がでます。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A7553F9-ECD5-3606-6FE2-4642E8DA3FE3}"/>
              </a:ext>
            </a:extLst>
          </p:cNvPr>
          <p:cNvPicPr>
            <a:picLocks noChangeAspect="1"/>
          </p:cNvPicPr>
          <p:nvPr/>
        </p:nvPicPr>
        <p:blipFill>
          <a:blip r:embed="rId5"/>
          <a:stretch>
            <a:fillRect/>
          </a:stretch>
        </p:blipFill>
        <p:spPr>
          <a:xfrm>
            <a:off x="718975" y="1416105"/>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TotalTime>
  <Words>147</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2024-07-24T10:37:51Z</dcterms:modified>
</cp:coreProperties>
</file>