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イベントキャップ</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全37色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ポリエステル100% ※後部:アメリカンメッシュ ナイロン100%</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フリー</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※アメリカンバンド調整 ※ポリエステル・ナイロン生地は熱をかけると縮む場合がございます。 ※ポリエステル素材の染色には分散染料を用いている為、熱加工によりブリードを起こす可能性がございます。お取り扱いにはご注意ください。</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圧倒的なカラーバリエーションが魅力のイベントキャップ。用途に合わせてカラーを選びいただけます。スポーツイベントや自治体行事などのグッズ作成にご利用頂いております。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