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フライメッシュキャップ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全10色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ポリエステル100%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フリーサイズ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マジックテープ調整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ポリエステル・ナイロン生地は熱をかけると縮む場合がございます。また、染色には分散染料を用いている為、熱加工によりブリードを起こす可能性がございます。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メッシュ素材で見た目が涼やかなフライメッシュキャップ。後部に付いたマジックテープでサイズ調整が簡単に行えます。シンプルンは形状で性別やシーンを問わず着用できます。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2026-09-02T08:50:45Z</dcterms:modified>
</cp:coreProperties>
</file>