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60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ネックウォーマー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タテ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ヨコ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柔らかく温かいフリース素材のシンプルなネックウォーマーです。全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色のカラバリから自由に選択可能。オリジナル名入れも可能なため、冬イベントのノベルティ用等にもおすすめ。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A50839B5-116D-6B30-69D5-3A7720AB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5" y="1347488"/>
            <a:ext cx="3588020" cy="3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2024-07-24T10:37:52Z</dcterms:modified>
</cp:coreProperties>
</file>