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ヘビートートバッグ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本体部分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カラー部分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（裏面ポリウレタンコーティング）　</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オンス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ハンプ</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W45×H35.5×</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15.5cm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65cm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19L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※MVT-026</a:t>
            </a:r>
            <a:r>
              <a:rPr lang="ja-JP" altLang="en-US" sz="900" dirty="0">
                <a:latin typeface="Meiryo UI" panose="020B0604030504040204" pitchFamily="34" charset="-128"/>
                <a:ea typeface="Meiryo UI" panose="020B0604030504040204" pitchFamily="34" charset="-128"/>
              </a:rPr>
              <a:t>とはカラー部分の素材と色味が異なります。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丈夫で大きなヘビートートバッグは持ち手＆底部分がカラーでおしゃれ。片面中央に便利なポケット付き＆綿</a:t>
            </a:r>
            <a:r>
              <a:rPr lang="en-US" altLang="ja-JP" sz="1600" dirty="0"/>
              <a:t>100</a:t>
            </a:r>
            <a:r>
              <a:rPr lang="ja-JP" altLang="en-US" sz="1600" dirty="0"/>
              <a:t>％素材のキャンバス地で、スーパーの買出しやキャンプ・アウトドアにもピッタリ。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2171480E-4C35-F31A-FE9C-2E4F21E11C3F}"/>
              </a:ext>
            </a:extLst>
          </p:cNvPr>
          <p:cNvPicPr>
            <a:picLocks noChangeAspect="1"/>
          </p:cNvPicPr>
          <p:nvPr/>
        </p:nvPicPr>
        <p:blipFill>
          <a:blip r:embed="rId5"/>
          <a:stretch>
            <a:fillRect/>
          </a:stretch>
        </p:blipFill>
        <p:spPr>
          <a:xfrm>
            <a:off x="718975" y="1422052"/>
            <a:ext cx="3590290" cy="35902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TotalTime>
  <Words>149</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2024-07-24T10:37:53Z</dcterms:modified>
</cp:coreProperties>
</file>