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ジャパンメイド カシミアタッチ アクリルマフラー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全長：約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162cm(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フリンジ含む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、幅：約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カシミアに限りなく近い風合いや柔らかい手触りが特徴の、ジャパンメイドのマフラーです。全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色のカラバリから選択可能。冬イベントのノベルティ用としてもおすすめです。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11F97E-ECCB-26BC-EE90-28443ACED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32" y="1381566"/>
            <a:ext cx="3648190" cy="36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2024-07-24T10:37:54Z</dcterms:modified>
</cp:coreProperties>
</file>