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96" d="100"/>
          <a:sy n="96" d="100"/>
        </p:scale>
        <p:origin x="60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ビーニー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アクリル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55〜60cm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締め付け感が少なくふんわり柔らかいかぶり心地でストレスフリーはシンプルビーニー。ファッションや好みに合わせて深くも浅くもかぶり方は自由自在。ノベルティ用にも人気です。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39F3776F-68EB-4710-20F5-528028D18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24" y="1339103"/>
            <a:ext cx="3668175" cy="366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</TotalTime>
  <Words>60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2024-07-24T10:37:55Z</dcterms:modified>
</cp:coreProperties>
</file>