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4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ナイロンパッカブルデイバッグ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 ： ポリエステル</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W32×H45×</a:t>
            </a:r>
            <a:r>
              <a:rPr lang="ja-JP" altLang="en-US" sz="800" dirty="0">
                <a:latin typeface="Meiryo UI" panose="020B0604030504040204" pitchFamily="34" charset="-128"/>
                <a:ea typeface="Meiryo UI" panose="020B0604030504040204" pitchFamily="34" charset="-128"/>
              </a:rPr>
              <a:t>底マチ</a:t>
            </a:r>
            <a:r>
              <a:rPr lang="en-US" altLang="ja-JP" sz="800" dirty="0">
                <a:latin typeface="Meiryo UI" panose="020B0604030504040204" pitchFamily="34" charset="-128"/>
                <a:ea typeface="Meiryo UI" panose="020B0604030504040204" pitchFamily="34" charset="-128"/>
              </a:rPr>
              <a:t>12cm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持ち手の長さ</a:t>
            </a:r>
            <a:r>
              <a:rPr lang="en-US" altLang="ja-JP" sz="800" dirty="0">
                <a:latin typeface="Meiryo UI" panose="020B0604030504040204" pitchFamily="34" charset="-128"/>
                <a:ea typeface="Meiryo UI" panose="020B0604030504040204" pitchFamily="34" charset="-128"/>
              </a:rPr>
              <a:t>120cm</a:t>
            </a:r>
            <a:r>
              <a:rPr lang="ja-JP" altLang="en-US" sz="800" dirty="0">
                <a:latin typeface="Meiryo UI" panose="020B0604030504040204" pitchFamily="34" charset="-128"/>
                <a:ea typeface="Meiryo UI" panose="020B0604030504040204" pitchFamily="34" charset="-128"/>
              </a:rPr>
              <a:t>（調整可能）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内ポケット収納後のサイズ：</a:t>
            </a:r>
            <a:r>
              <a:rPr lang="en-US" altLang="ja-JP" sz="800" dirty="0">
                <a:latin typeface="Meiryo UI" panose="020B0604030504040204" pitchFamily="34" charset="-128"/>
                <a:ea typeface="Meiryo UI" panose="020B0604030504040204" pitchFamily="34" charset="-128"/>
              </a:rPr>
              <a:t>W19×H18cm</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17L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パッカブル仕様（内ポケットに収納可能）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使わない時は折り畳んでコンパクトに収納できるナイロン素材のデイバッグ。軽くて持ち運びやすく、雨や水分を弾くはっ水機能も備わっているので、アウトドアや旅行時のサブバッグにも最適です。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ED11CA6-C3A5-C346-1796-B367E09BBAA8}"/>
              </a:ext>
            </a:extLst>
          </p:cNvPr>
          <p:cNvPicPr>
            <a:picLocks noChangeAspect="1"/>
          </p:cNvPicPr>
          <p:nvPr/>
        </p:nvPicPr>
        <p:blipFill>
          <a:blip r:embed="rId5"/>
          <a:stretch>
            <a:fillRect/>
          </a:stretch>
        </p:blipFill>
        <p:spPr>
          <a:xfrm>
            <a:off x="738536" y="1390461"/>
            <a:ext cx="3560088" cy="356008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TotalTime>
  <Words>166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2024-07-24T10:37:57Z</dcterms:modified>
</cp:coreProperties>
</file>