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ナイロン ポケッタブルエコバッグ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素材：ナイロン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、持ち手の長さ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備考：内袋（巾着タイプ）紐留め付き。カラビナ付き。ポケッタブルで内袋に収納可能｜収納後のサイズ：約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9cm×10cm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。はっ水機能。◎素材の特性上、熱をかけると縮む場合がございます。◎ポリエステル素材の染色には分散染料を用いている為、熱加工によりブリードを起こす可能性がございます。お取り扱いにはご注意ください。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ポケッタブルで内側に手軽に収納可能な、軽量で耐久性にも優れたナイロン製のエコバッグです。ビビットで発色の良いカラーバリエーションも魅力的でノベルティ用にもおすすめ。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75AF847-064E-6CDB-14F0-B5EF35BF0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51" y="1378787"/>
            <a:ext cx="3619649" cy="36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1029</TotalTime>
  <Words>155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269</cp:revision>
  <cp:lastPrinted>2021-07-20T08:57:41Z</cp:lastPrinted>
  <dcterms:created xsi:type="dcterms:W3CDTF">2021-06-21T09:41:39Z</dcterms:created>
  <dcterms:modified xsi:type="dcterms:W3CDTF">2024-07-24T10:37:58Z</dcterms:modified>
</cp:coreProperties>
</file>