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イベントバッグ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W40×H50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（底マチ無し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素材の特性上、紐に熱がかかる場合、縮みが発生する場合がございます。お取り扱いには十分ご注意ください。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素材の特性上、熱をかけると縮む場合がございます。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ポリエステル素材の染色には分散染料を用いている為、熱加工によりブリードを起こす可能性がございます。お取り扱いにはご注意ください。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イベント会場やスポーツ用の他、洗濯物収納用のランドリーバッグにも最適なポリエステル製で軽量なイベントバッグ。リュックのように両肩に掛ければ、両手が自由に使えるのでとても便利です。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ABDCEE3-8345-2653-14B1-9382BCE7F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42" y="1432019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158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2024-08-08T01:48:27Z</dcterms:modified>
</cp:coreProperties>
</file>