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オットーキャップ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全20色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アクリル85%、ウール15％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F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ステッカーデザインが混在します。 ※ステッカーのご指定、またはステッカーのみの販売は出来かねます。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老舗ブランド、オットーのキャップ。サイズ調節可能なフリーサイズで、おしゃれのアクセントとして性別を問わず被れます。ライブグッズやクラブ活動の記念品として人気です。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