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2388"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リップショルダー 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ナイロン</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700(</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120mm</a:t>
            </a:r>
            <a:r>
              <a:rPr lang="ja-JP" altLang="en-US" sz="900" dirty="0">
                <a:latin typeface="Meiryo UI" panose="020B0604030504040204" pitchFamily="34" charset="-128"/>
                <a:ea typeface="Meiryo UI" panose="020B0604030504040204" pitchFamily="34" charset="-128"/>
              </a:rPr>
              <a:t>、ショルダーストラップ</a:t>
            </a:r>
            <a:r>
              <a:rPr lang="en-US" altLang="ja-JP" sz="900" dirty="0">
                <a:latin typeface="Meiryo UI" panose="020B0604030504040204" pitchFamily="34" charset="-128"/>
                <a:ea typeface="Meiryo UI" panose="020B0604030504040204" pitchFamily="34" charset="-128"/>
              </a:rPr>
              <a:t>105mm</a:t>
            </a:r>
            <a:r>
              <a:rPr lang="ja-JP" altLang="en-US" sz="900" dirty="0">
                <a:latin typeface="Meiryo UI" panose="020B0604030504040204" pitchFamily="34" charset="-128"/>
                <a:ea typeface="Meiryo UI" panose="020B0604030504040204" pitchFamily="34" charset="-128"/>
              </a:rPr>
              <a:t>（調整可能）</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a:t>
            </a:r>
            <a:r>
              <a:rPr lang="en-US" altLang="ja-JP" sz="900" dirty="0">
                <a:latin typeface="Meiryo UI" panose="020B0604030504040204" pitchFamily="34" charset="-128"/>
                <a:ea typeface="Meiryo UI" panose="020B0604030504040204" pitchFamily="34" charset="-128"/>
              </a:rPr>
              <a:t>6</a:t>
            </a:r>
            <a:r>
              <a:rPr lang="ja-JP" altLang="en-US" sz="900">
                <a:latin typeface="Meiryo UI" panose="020B0604030504040204" pitchFamily="34" charset="-128"/>
                <a:ea typeface="Meiryo UI" panose="020B0604030504040204" pitchFamily="34" charset="-128"/>
              </a:rPr>
              <a:t>色　袋</a:t>
            </a:r>
            <a:r>
              <a:rPr lang="ja-JP" altLang="en-US" sz="900" dirty="0">
                <a:latin typeface="Meiryo UI" panose="020B0604030504040204" pitchFamily="34" charset="-128"/>
                <a:ea typeface="Meiryo UI" panose="020B0604030504040204" pitchFamily="34" charset="-128"/>
              </a:rPr>
              <a:t>口ドットボタン付。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ストラップ：ポリエステル。◎素材の特性上</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熱をかけると縮む場合がございます。◎ポリエステル素材の染色には分散染料を用いている為、熱加工によりブリードを起こす可能性がございます。お取り扱いにはご注意ください。</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パッカブル機能付きでコンパクトに収納できる見た目もオシャレなマルシェバッグです。スマホや財布を入れるのに最適な内ポケット付きや、水や汚れを弾く撥水機能もとっても便利。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0" name="Picture 26">
            <a:extLst>
              <a:ext uri="{FF2B5EF4-FFF2-40B4-BE49-F238E27FC236}">
                <a16:creationId xmlns:a16="http://schemas.microsoft.com/office/drawing/2014/main" id="{BC6A0963-2A1A-D2D6-2F5C-E10C40309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12" y="1354776"/>
            <a:ext cx="3720325" cy="372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662</TotalTime>
  <Words>143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2024-07-24T10:38:00Z</dcterms:modified>
</cp:coreProperties>
</file>