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リップミニサコッシュ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ストラップ：ポリエステル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リップストップ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W23.5×H16cm(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底マチ無し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ショルダーストラップ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152cm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（調節可能）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1.5L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機能：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はっ水機能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カラナビ付き（取り外し可能）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素材の特性上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熱をかけると縮む場合がございます。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ポリエステル素材の染色には分散染料を用いている為、熱加工によりブリードを起こす可能性がございます。お取り扱いにはご注意ください。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袋口ファスナー付き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内ポケット付き 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水分などを弾く、撥水加工をしたリップストップ生地を使ったミニサコッシュ。袋口はファスナー仕様で柄付きの紐や取り外し可能なカラビナを装備。キャンプ・アウトドア、フェスでも重宝します。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CAD9BB81-8E0F-E03B-8B8B-E8A7A933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71901"/>
            <a:ext cx="3643520" cy="36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165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2024-07-24T10:38:01Z</dcterms:modified>
</cp:coreProperties>
</file>