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2" d="100"/>
          <a:sy n="102" d="100"/>
        </p:scale>
        <p:origin x="504" y="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リサイクルポリエステル パースミニバッグ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4</a:t>
            </a:r>
            <a:r>
              <a:rPr lang="ja-JP" altLang="en-US" sz="800" dirty="0">
                <a:latin typeface="Meiryo UI" panose="020B0604030504040204" pitchFamily="34" charset="-128"/>
                <a:ea typeface="Meiryo UI" panose="020B0604030504040204" pitchFamily="34" charset="-128"/>
              </a:rPr>
              <a:t>色</a:t>
            </a:r>
          </a:p>
          <a:p>
            <a:r>
              <a:rPr lang="ja-JP" altLang="en-US" sz="800" dirty="0">
                <a:latin typeface="Meiryo UI" panose="020B0604030504040204" pitchFamily="34" charset="-128"/>
                <a:ea typeface="Meiryo UI" panose="020B0604030504040204" pitchFamily="34" charset="-128"/>
              </a:rPr>
              <a:t>素材：リサイクルポリエステル</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ストラップ ： ポリエステル</a:t>
            </a:r>
          </a:p>
          <a:p>
            <a:r>
              <a:rPr lang="ja-JP" altLang="en-US" sz="800" dirty="0">
                <a:latin typeface="Meiryo UI" panose="020B0604030504040204" pitchFamily="34" charset="-128"/>
                <a:ea typeface="Meiryo UI" panose="020B0604030504040204" pitchFamily="34" charset="-128"/>
              </a:rPr>
              <a:t>サイズ：</a:t>
            </a:r>
            <a:r>
              <a:rPr lang="en-US" altLang="ja-JP" sz="800" dirty="0">
                <a:latin typeface="Meiryo UI" panose="020B0604030504040204" pitchFamily="34" charset="-128"/>
                <a:ea typeface="Meiryo UI" panose="020B0604030504040204" pitchFamily="34" charset="-128"/>
              </a:rPr>
              <a:t>W23×H21.5×</a:t>
            </a:r>
            <a:r>
              <a:rPr lang="ja-JP" altLang="en-US" sz="800" dirty="0">
                <a:latin typeface="Meiryo UI" panose="020B0604030504040204" pitchFamily="34" charset="-128"/>
                <a:ea typeface="Meiryo UI" panose="020B0604030504040204" pitchFamily="34" charset="-128"/>
              </a:rPr>
              <a:t>底マチ</a:t>
            </a:r>
            <a:r>
              <a:rPr lang="en-US" altLang="ja-JP" sz="800" dirty="0">
                <a:latin typeface="Meiryo UI" panose="020B0604030504040204" pitchFamily="34" charset="-128"/>
                <a:ea typeface="Meiryo UI" panose="020B0604030504040204" pitchFamily="34" charset="-128"/>
              </a:rPr>
              <a:t>10cm</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5L</a:t>
            </a:r>
            <a:r>
              <a:rPr lang="ja-JP" altLang="en-US" sz="800" dirty="0">
                <a:latin typeface="Meiryo UI" panose="020B0604030504040204" pitchFamily="34" charset="-128"/>
                <a:ea typeface="Meiryo UI" panose="020B0604030504040204" pitchFamily="34" charset="-128"/>
              </a:rPr>
              <a:t>　　機能：バッグと巾着袋両方で使える</a:t>
            </a:r>
          </a:p>
          <a:p>
            <a:r>
              <a:rPr lang="ja-JP" altLang="en-US" sz="800" dirty="0">
                <a:latin typeface="Meiryo UI" panose="020B0604030504040204" pitchFamily="34" charset="-128"/>
                <a:ea typeface="Meiryo UI" panose="020B0604030504040204" pitchFamily="34" charset="-128"/>
              </a:rPr>
              <a:t>付属品：ショルダーストラップ </a:t>
            </a:r>
            <a:r>
              <a:rPr lang="en-US" altLang="ja-JP" sz="800" dirty="0">
                <a:latin typeface="Meiryo UI" panose="020B0604030504040204" pitchFamily="34" charset="-128"/>
                <a:ea typeface="Meiryo UI" panose="020B0604030504040204" pitchFamily="34" charset="-128"/>
              </a:rPr>
              <a:t>125cm</a:t>
            </a:r>
            <a:r>
              <a:rPr lang="ja-JP" altLang="en-US" sz="800" dirty="0">
                <a:latin typeface="Meiryo UI" panose="020B0604030504040204" pitchFamily="34" charset="-128"/>
                <a:ea typeface="Meiryo UI" panose="020B0604030504040204" pitchFamily="34" charset="-128"/>
              </a:rPr>
              <a:t>（調節可能）</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内側</a:t>
            </a:r>
            <a:r>
              <a:rPr lang="en-US" altLang="ja-JP" sz="800" dirty="0">
                <a:latin typeface="Meiryo UI" panose="020B0604030504040204" pitchFamily="34" charset="-128"/>
                <a:ea typeface="Meiryo UI" panose="020B0604030504040204" pitchFamily="34" charset="-128"/>
              </a:rPr>
              <a:t>PU</a:t>
            </a:r>
            <a:r>
              <a:rPr lang="ja-JP" altLang="en-US" sz="800" dirty="0">
                <a:latin typeface="Meiryo UI" panose="020B0604030504040204" pitchFamily="34" charset="-128"/>
                <a:ea typeface="Meiryo UI" panose="020B0604030504040204" pitchFamily="34" charset="-128"/>
              </a:rPr>
              <a:t>コーティング：加工時の熱により変色や焦げが発生することがありますのでご注意ください。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素材の特性上、熱をかけると縮む場合がございます。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ポリエステル素材の染色には分散染料を用いている為、熱加工によりブリードを起こす可能性がございます。お取り扱いにはご注意ください。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再生ポリエステル</a:t>
            </a:r>
            <a:r>
              <a:rPr lang="en-US" altLang="ja-JP" sz="1600" dirty="0"/>
              <a:t>100%</a:t>
            </a:r>
            <a:r>
              <a:rPr lang="ja-JP" altLang="en-US" sz="1600" dirty="0"/>
              <a:t>のエコなミニバッグ。アジャスター付きストラップは取り外し可能で、袋口の紐を絞ればおしゃれな巾着としても使えます。各種物販品やノベルティグッズにオススメです。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8" name="図 37">
            <a:extLst>
              <a:ext uri="{FF2B5EF4-FFF2-40B4-BE49-F238E27FC236}">
                <a16:creationId xmlns:a16="http://schemas.microsoft.com/office/drawing/2014/main" id="{3D6F0106-5A12-4FA7-5A55-A11100D39B3D}"/>
              </a:ext>
            </a:extLst>
          </p:cNvPr>
          <p:cNvPicPr>
            <a:picLocks noChangeAspect="1"/>
          </p:cNvPicPr>
          <p:nvPr/>
        </p:nvPicPr>
        <p:blipFill>
          <a:blip r:embed="rId5"/>
          <a:stretch>
            <a:fillRect/>
          </a:stretch>
        </p:blipFill>
        <p:spPr>
          <a:xfrm>
            <a:off x="702868" y="1323998"/>
            <a:ext cx="3726926" cy="372692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758</TotalTime>
  <Words>167</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245</cp:revision>
  <cp:lastPrinted>2021-07-20T08:57:41Z</cp:lastPrinted>
  <dcterms:created xsi:type="dcterms:W3CDTF">2021-06-21T09:41:39Z</dcterms:created>
  <dcterms:modified xsi:type="dcterms:W3CDTF">2024-07-24T10:38:02Z</dcterms:modified>
</cp:coreProperties>
</file>