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オリジナルレギュラーカラー風船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素材：天然ゴム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100×45mm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（膨らましサイズ：約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定番の色を取り揃えた</a:t>
            </a:r>
            <a:r>
              <a:rPr lang="en-US" altLang="ja-JP" sz="1600" dirty="0"/>
              <a:t>9</a:t>
            </a:r>
            <a:r>
              <a:rPr lang="ja-JP" altLang="en-US" sz="1600" dirty="0"/>
              <a:t>インチ（約</a:t>
            </a:r>
            <a:r>
              <a:rPr lang="en-US" altLang="ja-JP" sz="1600" dirty="0"/>
              <a:t>22.8cm</a:t>
            </a:r>
            <a:r>
              <a:rPr lang="ja-JP" altLang="en-US" sz="1600" dirty="0"/>
              <a:t>）のカラーバルーンです。単色と混合色でもお求めいただくことができます。こちらの商品は</a:t>
            </a:r>
            <a:r>
              <a:rPr lang="en-US" altLang="ja-JP" sz="1600" dirty="0"/>
              <a:t>1</a:t>
            </a:r>
            <a:r>
              <a:rPr lang="ja-JP" altLang="en-US" sz="1600" dirty="0"/>
              <a:t>色のオリジナルプリントを片面か両面に対応しています。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D0F83BC-F3DE-0D7D-E31D-D48F84D9D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12" y="146249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73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2024-07-31T06:12:59Z</dcterms:modified>
</cp:coreProperties>
</file>