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オリジナルレギュラーカラー風船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素材：天然ゴム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110×48mm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（膨らましサイズ：約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一般的な色を取り揃えた、直径約</a:t>
            </a:r>
            <a:r>
              <a:rPr lang="en-US" altLang="ja-JP" sz="1600" dirty="0"/>
              <a:t>10</a:t>
            </a:r>
            <a:r>
              <a:rPr lang="ja-JP" altLang="en-US" sz="1600" dirty="0"/>
              <a:t>インチ（約</a:t>
            </a:r>
            <a:r>
              <a:rPr lang="en-US" altLang="ja-JP" sz="1600" dirty="0"/>
              <a:t>25.4cm</a:t>
            </a:r>
            <a:r>
              <a:rPr lang="ja-JP" altLang="en-US" sz="1600" dirty="0"/>
              <a:t>）のカラフルなバルーン。単一の色または、複数の色の組み合わせてのお見積りが可能です。片面・両面に</a:t>
            </a:r>
            <a:r>
              <a:rPr lang="en-US" altLang="ja-JP" sz="1600" dirty="0"/>
              <a:t>1</a:t>
            </a:r>
            <a:r>
              <a:rPr lang="ja-JP" altLang="en-US" sz="1600" dirty="0"/>
              <a:t>色のオリジナルプリントができます。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BFDA43D3-D061-0C25-C04F-B8AA6D6A3D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769" y="1410479"/>
            <a:ext cx="3644894" cy="364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1208</TotalTime>
  <Words>77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272</cp:revision>
  <cp:lastPrinted>2021-07-20T08:57:41Z</cp:lastPrinted>
  <dcterms:created xsi:type="dcterms:W3CDTF">2021-06-21T09:41:39Z</dcterms:created>
  <dcterms:modified xsi:type="dcterms:W3CDTF">2024-08-26T08:30:55Z</dcterms:modified>
</cp:coreProperties>
</file>