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1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環境にやさしいウェットティッシュハンディ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素材：セルロース不織布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(TCF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原紙使用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サイズ：外装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65×140×14mm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、不織布サイズ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150mm×200mm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46330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kern="700" dirty="0"/>
              <a:t>木材パルプを原料に作られた</a:t>
            </a:r>
            <a:r>
              <a:rPr lang="en-US" altLang="ja-JP" sz="1100" kern="700" dirty="0"/>
              <a:t>100%</a:t>
            </a:r>
            <a:r>
              <a:rPr lang="ja-JP" altLang="en-US" sz="1100" kern="700" dirty="0"/>
              <a:t>セルロースのウェットティッシュです。セルロースは土壌中で速やかに分解されるため、土に還る素材で焼却しても有害物質を発生しない、環境にやさしいウェットティッシュです。</a:t>
            </a:r>
          </a:p>
          <a:p>
            <a:pPr algn="just"/>
            <a:r>
              <a:rPr lang="en-US" altLang="ja-JP" sz="1100" kern="700" dirty="0"/>
              <a:t>※</a:t>
            </a:r>
            <a:r>
              <a:rPr lang="ja-JP" altLang="en-US" sz="1100" kern="700" dirty="0"/>
              <a:t>プリントを行う場合、最小ロットは</a:t>
            </a:r>
            <a:r>
              <a:rPr lang="en-US" altLang="ja-JP" sz="1100" kern="700" dirty="0"/>
              <a:t>1000</a:t>
            </a:r>
            <a:r>
              <a:rPr lang="ja-JP" altLang="en-US" sz="1100" kern="700" dirty="0"/>
              <a:t>個からになります。システムの問題で上記の表記が「名入れ有り </a:t>
            </a:r>
            <a:r>
              <a:rPr lang="en-US" altLang="ja-JP" sz="1100" kern="700" dirty="0"/>
              <a:t>400 </a:t>
            </a:r>
            <a:r>
              <a:rPr lang="ja-JP" altLang="en-US" sz="1100" kern="700" dirty="0"/>
              <a:t>／ 無地 </a:t>
            </a:r>
            <a:r>
              <a:rPr lang="en-US" altLang="ja-JP" sz="1100" kern="700" dirty="0"/>
              <a:t>1000</a:t>
            </a:r>
            <a:r>
              <a:rPr lang="ja-JP" altLang="en-US" sz="1100" kern="700" dirty="0"/>
              <a:t>」となっていますが、「無地 </a:t>
            </a:r>
            <a:r>
              <a:rPr lang="en-US" altLang="ja-JP" sz="1100" kern="700" dirty="0"/>
              <a:t>400 </a:t>
            </a:r>
            <a:r>
              <a:rPr lang="ja-JP" altLang="en-US" sz="1100" kern="700" dirty="0"/>
              <a:t>／ 名入れ有り </a:t>
            </a:r>
            <a:r>
              <a:rPr lang="en-US" altLang="ja-JP" sz="1100" kern="700" dirty="0"/>
              <a:t>1000</a:t>
            </a:r>
            <a:r>
              <a:rPr lang="ja-JP" altLang="en-US" sz="1100" kern="700" dirty="0"/>
              <a:t>」が正しい内容になります。</a:t>
            </a:r>
          </a:p>
          <a:p>
            <a:pPr algn="just"/>
            <a:r>
              <a:rPr lang="en-US" altLang="ja-JP" sz="1100" kern="700" dirty="0"/>
              <a:t>※</a:t>
            </a:r>
            <a:r>
              <a:rPr lang="ja-JP" altLang="en-US" sz="1100" kern="7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kern="700" dirty="0"/>
              <a:t>1000</a:t>
            </a:r>
            <a:r>
              <a:rPr lang="ja-JP" altLang="en-US" sz="1100" kern="700"/>
              <a:t>個以上からお受けいたします。</a:t>
            </a:r>
            <a:endParaRPr lang="ja-JP" altLang="en-US" sz="1100" kern="700" dirty="0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06A8007-CEA6-4947-AE6B-373253EC0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25" y="1473198"/>
            <a:ext cx="3498850" cy="34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180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2024-07-24T10:38:03Z</dcterms:modified>
</cp:coreProperties>
</file>