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ブロッティングペーパープチ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70×100mm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内容：10枚入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ブロッティングペーパーとはあぶらとり紙のことですが、浮き出た皮脂を吸収して肌をさらさらに保つのに役立つ上、メイクの上からでも使える点もGOOD！女性向けノベルティに人気です。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