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あぶらとり紙 10枚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紙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70×100mm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台紙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内容：10枚入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余分な皮脂をしっかり吸収し、さらさら肌をキープするあぶらとり紙。メイクの上からでも使えて、化粧崩れを防ぎます。軽くて持ち運びやすく、外出先でも手軽にテカリ対策。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