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72" d="100"/>
          <a:sy n="72" d="100"/>
        </p:scale>
        <p:origin x="60" y="52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2025/3/19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高級あぶらとり紙 肌美人</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素材：紙</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天然マニラ麻含む</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70×100mm</a:t>
            </a:r>
          </a:p>
          <a:p>
            <a:r>
              <a:rPr lang="ja-JP" altLang="en-US" sz="900" dirty="0">
                <a:latin typeface="Meiryo UI" panose="020B0604030504040204" pitchFamily="34" charset="-128"/>
                <a:ea typeface="Meiryo UI" panose="020B0604030504040204" pitchFamily="34" charset="-128"/>
              </a:rPr>
              <a:t>包装：台紙</a:t>
            </a:r>
          </a:p>
          <a:p>
            <a:r>
              <a:rPr lang="ja-JP" altLang="en-US" sz="900" dirty="0">
                <a:latin typeface="Meiryo UI" panose="020B0604030504040204" pitchFamily="34" charset="-128"/>
                <a:ea typeface="Meiryo UI" panose="020B0604030504040204" pitchFamily="34" charset="-128"/>
              </a:rPr>
              <a:t>備考：内容：</a:t>
            </a:r>
            <a:r>
              <a:rPr lang="en-US" altLang="ja-JP" sz="900" dirty="0">
                <a:latin typeface="Meiryo UI" panose="020B0604030504040204" pitchFamily="34" charset="-128"/>
                <a:ea typeface="Meiryo UI" panose="020B0604030504040204" pitchFamily="34" charset="-128"/>
              </a:rPr>
              <a:t>10</a:t>
            </a:r>
            <a:r>
              <a:rPr lang="ja-JP" altLang="en-US" sz="900" dirty="0">
                <a:latin typeface="Meiryo UI" panose="020B0604030504040204" pitchFamily="34" charset="-128"/>
                <a:ea typeface="Meiryo UI" panose="020B0604030504040204" pitchFamily="34" charset="-128"/>
              </a:rPr>
              <a:t>枚入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漂白剤などを使用していない天然素材を使用した高級あぶらとり紙です。メイクの上からでも使えて、化粧崩れを防ぎます。軽くて持ち運びやすく、外出先でも手軽にテカリ対策。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4E23093E-10BC-D715-70D7-68A069749775}"/>
              </a:ext>
            </a:extLst>
          </p:cNvPr>
          <p:cNvPicPr>
            <a:picLocks noChangeAspect="1"/>
          </p:cNvPicPr>
          <p:nvPr/>
        </p:nvPicPr>
        <p:blipFill>
          <a:blip r:embed="rId5"/>
          <a:stretch>
            <a:fillRect/>
          </a:stretch>
        </p:blipFill>
        <p:spPr>
          <a:xfrm>
            <a:off x="782593" y="1453461"/>
            <a:ext cx="3521259" cy="352125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734</TotalTime>
  <Words>78</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kilamek57</cp:lastModifiedBy>
  <cp:revision>255</cp:revision>
  <cp:lastPrinted>2021-07-20T08:57:41Z</cp:lastPrinted>
  <dcterms:created xsi:type="dcterms:W3CDTF">2021-06-21T09:41:39Z</dcterms:created>
  <dcterms:modified xsi:type="dcterms:W3CDTF">2025-03-19T08:45:34Z</dcterms:modified>
</cp:coreProperties>
</file>