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あぶらとり紙ブラック 20枚入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紙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70×100mm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台紙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非常に珍しい黒色のあぶらとり紙です。シックでスタイリッシュな見た目はフォーマルな場にもよく合い、また珍しさから手に取ってもらえる率も高まります。ノベルティ用等におすすめ。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