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コットンパフ 10枚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外装サイズ：約102×72×27mm、コットンパフ：51×60×2mm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スキンケアやメイクには必要不可欠なコットンパフの10枚入りボックス。開け口が大きいため取り出しやすく使い勝手も抜群。女性向けのコスメイベントやキャンペーンの販促用におすすめ。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