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紙石鹸 10枚</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水解紙</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65×47mm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台紙</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内容：10枚入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紙状のため持ち歩きに非常に便利な石鹸です。紙を擦ると泡状になり水に溶けつつ汚れをしっかり落としてくれます。コンパクトなアイテムのため、イベント等でのばらまき用に最適。</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