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ペン立て付デスクメモ(大)</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紙</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100×144mm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PP袋入り</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備考 : 内容：150枚</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大サイズのシンプルなメモ帳。簡易的でもペン立てがあると意外に便利です。オリジナルの名入れプリントが可能なため販促ノベルティアイテムとしては定番ですしだからこそ高い効果が得られます。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