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PPホルダー カラー 1枚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グリーン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ポリプロピレン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310×220mm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いわゆる無地タイプのクリアホルダーです。クリアタイプとカラータイプから選択が可能です。販促ノベルティアイテムとしては定番ですが、だからこそ高い効果が望るかと思います。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