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緊急用給水袋 5L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ナイロン、ポリエチレン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300×440mm、135μ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災害時などに非常に役立つ5Lサイズの給水袋です。使わないときはコンパクトになるため場所をとらず、防災袋などに入れておくと安心です。またアウトドア等にも役立ちます。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