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ホイッスルライト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 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Φ16×115mm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その名のとおり、ホイッスルとライトが一体型になった防犯・防災アイテムです。キーホルダーとしてバッグなどに取り付けることが可能な上、名入れプリントも。ノベルティ用等におすすめ。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