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スーパーロングウェットボディタオル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レーヨン・ポリエステル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900×300mm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デザイン袋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シャワーやお風呂を利用することができない災害時などに非常に役立つスーパーロングウェットボディタオル。アルミ蒸着フィルムのおかげで5年の長期保存が可能で防災グッズとして◎！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