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洗濯ネット糸くずストップ</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230×300mm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デザイン袋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ホコリや糸くずの付着を防ぐと共に衣類の型崩れなども防いでくれる、シンプルでスタンダードな洗濯ネットです。毎日のお洗濯で必要不可欠な存在のためノベルティとしても人気です。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